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5772-460C-4A13-87FC-BFC59AF216F8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3AAE-1EEC-4377-95C1-5B66BD0A0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9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5772-460C-4A13-87FC-BFC59AF216F8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3AAE-1EEC-4377-95C1-5B66BD0A0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6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5772-460C-4A13-87FC-BFC59AF216F8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3AAE-1EEC-4377-95C1-5B66BD0A0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5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5772-460C-4A13-87FC-BFC59AF216F8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3AAE-1EEC-4377-95C1-5B66BD0A0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2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5772-460C-4A13-87FC-BFC59AF216F8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3AAE-1EEC-4377-95C1-5B66BD0A0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9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5772-460C-4A13-87FC-BFC59AF216F8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3AAE-1EEC-4377-95C1-5B66BD0A0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0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5772-460C-4A13-87FC-BFC59AF216F8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3AAE-1EEC-4377-95C1-5B66BD0A0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04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5772-460C-4A13-87FC-BFC59AF216F8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3AAE-1EEC-4377-95C1-5B66BD0A0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5772-460C-4A13-87FC-BFC59AF216F8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3AAE-1EEC-4377-95C1-5B66BD0A0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9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5772-460C-4A13-87FC-BFC59AF216F8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3AAE-1EEC-4377-95C1-5B66BD0A0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44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5772-460C-4A13-87FC-BFC59AF216F8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3AAE-1EEC-4377-95C1-5B66BD0A0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0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B5772-460C-4A13-87FC-BFC59AF216F8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73AAE-1EEC-4377-95C1-5B66BD0A0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3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81200" y="2286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TRƯỜNG TIỂU HỌC LÊ VĂN THẾ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19050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4"/>
                </a:solidFill>
              </a:rPr>
              <a:t>CHÀO CÁC EM HỌC SINH LỚP 1 </a:t>
            </a:r>
            <a:endParaRPr lang="en-US" sz="3600" b="1" dirty="0">
              <a:solidFill>
                <a:schemeClr val="accent4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228600"/>
            <a:ext cx="9144000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3400" y="1676400"/>
            <a:ext cx="76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4"/>
                </a:solidFill>
              </a:rPr>
              <a:t>CHÀO CÁC EM HỌC SINH LỚP 1 </a:t>
            </a:r>
            <a:endParaRPr lang="en-US" sz="4400" b="1" dirty="0">
              <a:solidFill>
                <a:schemeClr val="accent4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0100" y="2286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TRƯỜNG TIỂU HỌC LÊ VĂN THẾ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6027" y="2815679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TẬP ĐỌC </a:t>
            </a:r>
            <a:endParaRPr lang="en-US" sz="4400" b="1" dirty="0">
              <a:solidFill>
                <a:schemeClr val="accent4"/>
              </a:solidFill>
            </a:endParaRPr>
          </a:p>
          <a:p>
            <a:pPr algn="ctr"/>
            <a:r>
              <a:rPr lang="en-US" sz="4400" b="1" dirty="0" smtClean="0">
                <a:solidFill>
                  <a:schemeClr val="accent4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LÀM </a:t>
            </a:r>
            <a:r>
              <a:rPr lang="en-US" sz="4400" b="1" dirty="0" smtClean="0">
                <a:solidFill>
                  <a:srgbClr val="FF0000"/>
                </a:solidFill>
              </a:rPr>
              <a:t>BẠN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VỚI BỐ </a:t>
            </a:r>
            <a:r>
              <a:rPr lang="en-US" sz="4400" b="1" dirty="0" smtClean="0">
                <a:solidFill>
                  <a:srgbClr val="00B050"/>
                </a:solidFill>
              </a:rPr>
              <a:t>( </a:t>
            </a:r>
            <a:r>
              <a:rPr lang="en-US" sz="4400" b="1" dirty="0" err="1" smtClean="0">
                <a:solidFill>
                  <a:srgbClr val="00B050"/>
                </a:solidFill>
              </a:rPr>
              <a:t>Tiết</a:t>
            </a:r>
            <a:r>
              <a:rPr lang="en-US" sz="4400" b="1" dirty="0" smtClean="0">
                <a:solidFill>
                  <a:srgbClr val="00B050"/>
                </a:solidFill>
              </a:rPr>
              <a:t> 2)</a:t>
            </a:r>
            <a:endParaRPr lang="en-US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4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33600" y="3810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000" dirty="0" smtClean="0"/>
              <a:t>Th</a:t>
            </a:r>
            <a:r>
              <a:rPr lang="en-US" sz="2000" dirty="0" smtClean="0"/>
              <a:t>ứ </a:t>
            </a:r>
            <a:r>
              <a:rPr lang="en-US" sz="2000" dirty="0" err="1" smtClean="0"/>
              <a:t>ba</a:t>
            </a:r>
            <a:r>
              <a:rPr lang="en-US" sz="2000" dirty="0" smtClean="0"/>
              <a:t> </a:t>
            </a:r>
            <a:r>
              <a:rPr lang="en-US" sz="2000" dirty="0" err="1" smtClean="0"/>
              <a:t>ngày</a:t>
            </a:r>
            <a:r>
              <a:rPr lang="en-US" sz="2000" dirty="0" smtClean="0"/>
              <a:t> 23 </a:t>
            </a:r>
            <a:r>
              <a:rPr lang="en-US" sz="2000" dirty="0" err="1" smtClean="0"/>
              <a:t>tháng</a:t>
            </a:r>
            <a:r>
              <a:rPr lang="en-US" sz="2000" dirty="0" smtClean="0"/>
              <a:t> 2 </a:t>
            </a:r>
            <a:r>
              <a:rPr lang="en-US" sz="2000" dirty="0" err="1" smtClean="0"/>
              <a:t>năm</a:t>
            </a:r>
            <a:r>
              <a:rPr lang="en-US" sz="2000" dirty="0" smtClean="0"/>
              <a:t> 2021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105891" y="814075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Tập</a:t>
            </a:r>
            <a:r>
              <a:rPr lang="en-US" sz="2000" dirty="0" smtClean="0"/>
              <a:t> </a:t>
            </a:r>
            <a:r>
              <a:rPr lang="en-US" sz="2000" dirty="0" err="1" smtClean="0"/>
              <a:t>đọc</a:t>
            </a:r>
            <a:endParaRPr lang="en-US" sz="2000" dirty="0" smtClean="0"/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Làm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bạn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với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bố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( </a:t>
            </a:r>
            <a:r>
              <a:rPr lang="en-US" sz="2000" dirty="0" err="1" smtClean="0"/>
              <a:t>Tiết</a:t>
            </a:r>
            <a:r>
              <a:rPr lang="en-US" sz="2000" dirty="0" smtClean="0"/>
              <a:t> 2)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685800" y="1828799"/>
            <a:ext cx="3886200" cy="236220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27418" y="1828800"/>
            <a:ext cx="3886200" cy="2362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191000"/>
            <a:ext cx="3886200" cy="2209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27418" y="4191000"/>
            <a:ext cx="3886200" cy="22167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2133600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</a:t>
            </a:r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còn</a:t>
            </a:r>
            <a:r>
              <a:rPr lang="en-US" sz="2800" dirty="0" smtClean="0"/>
              <a:t> </a:t>
            </a:r>
            <a:r>
              <a:rPr lang="en-US" sz="2800" dirty="0" err="1" smtClean="0"/>
              <a:t>nhỏ</a:t>
            </a:r>
            <a:r>
              <a:rPr lang="en-US" sz="2800" dirty="0" smtClean="0"/>
              <a:t>, </a:t>
            </a:r>
            <a:r>
              <a:rPr lang="en-US" sz="2800" dirty="0" err="1" smtClean="0"/>
              <a:t>tớ</a:t>
            </a:r>
            <a:r>
              <a:rPr lang="en-US" sz="2800" dirty="0" smtClean="0"/>
              <a:t> </a:t>
            </a:r>
            <a:r>
              <a:rPr lang="en-US" sz="2800" dirty="0" err="1" smtClean="0"/>
              <a:t>thích</a:t>
            </a:r>
            <a:r>
              <a:rPr lang="en-US" sz="2800" dirty="0" smtClean="0"/>
              <a:t> </a:t>
            </a:r>
            <a:r>
              <a:rPr lang="en-US" sz="2800" dirty="0" err="1" smtClean="0"/>
              <a:t>bố</a:t>
            </a:r>
            <a:r>
              <a:rPr lang="en-US" sz="2800" dirty="0" smtClean="0"/>
              <a:t> </a:t>
            </a:r>
            <a:r>
              <a:rPr lang="en-US" sz="2800" dirty="0" err="1" smtClean="0"/>
              <a:t>làm</a:t>
            </a:r>
            <a:r>
              <a:rPr lang="en-US" sz="2800" dirty="0" smtClean="0"/>
              <a:t> </a:t>
            </a:r>
            <a:r>
              <a:rPr lang="en-US" sz="2800" dirty="0" err="1" smtClean="0"/>
              <a:t>ngựa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</a:t>
            </a:r>
            <a:r>
              <a:rPr lang="en-US" sz="2800" dirty="0" err="1" smtClean="0"/>
              <a:t>tớ</a:t>
            </a:r>
            <a:r>
              <a:rPr lang="en-US" sz="2800" dirty="0" smtClean="0"/>
              <a:t> </a:t>
            </a:r>
            <a:r>
              <a:rPr lang="en-US" sz="2800" dirty="0" err="1" smtClean="0"/>
              <a:t>nhong</a:t>
            </a:r>
            <a:r>
              <a:rPr lang="en-US" sz="2800" dirty="0" smtClean="0"/>
              <a:t> </a:t>
            </a:r>
            <a:r>
              <a:rPr lang="en-US" sz="2800" dirty="0" err="1" smtClean="0"/>
              <a:t>nhong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613563" y="2317401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</a:t>
            </a:r>
            <a:r>
              <a:rPr lang="en-US" sz="2800" dirty="0" err="1" smtClean="0"/>
              <a:t>Bố</a:t>
            </a:r>
            <a:r>
              <a:rPr lang="en-US" sz="2800" dirty="0" smtClean="0"/>
              <a:t> </a:t>
            </a:r>
            <a:r>
              <a:rPr lang="en-US" sz="2800" dirty="0" err="1" smtClean="0"/>
              <a:t>cùng</a:t>
            </a:r>
            <a:r>
              <a:rPr lang="en-US" sz="2800" dirty="0" smtClean="0"/>
              <a:t> </a:t>
            </a:r>
            <a:r>
              <a:rPr lang="en-US" sz="2800" dirty="0" err="1" smtClean="0"/>
              <a:t>tớ</a:t>
            </a:r>
            <a:r>
              <a:rPr lang="en-US" sz="2800" dirty="0" smtClean="0"/>
              <a:t> </a:t>
            </a:r>
            <a:r>
              <a:rPr lang="en-US" sz="2800" dirty="0" err="1" smtClean="0"/>
              <a:t>đóng</a:t>
            </a:r>
            <a:r>
              <a:rPr lang="en-US" sz="2800" dirty="0" smtClean="0"/>
              <a:t> </a:t>
            </a:r>
            <a:r>
              <a:rPr lang="en-US" sz="2800" dirty="0" err="1" smtClean="0"/>
              <a:t>kịch</a:t>
            </a:r>
            <a:r>
              <a:rPr lang="en-US" sz="2800" dirty="0" smtClean="0"/>
              <a:t>, </a:t>
            </a:r>
            <a:r>
              <a:rPr lang="en-US" sz="2800" dirty="0" err="1" smtClean="0"/>
              <a:t>đoán</a:t>
            </a:r>
            <a:r>
              <a:rPr lang="en-US" sz="2800" dirty="0" smtClean="0"/>
              <a:t> </a:t>
            </a:r>
            <a:r>
              <a:rPr lang="en-US" sz="2800" dirty="0" err="1" smtClean="0"/>
              <a:t>câu</a:t>
            </a:r>
            <a:r>
              <a:rPr lang="en-US" sz="2800" dirty="0" smtClean="0"/>
              <a:t> </a:t>
            </a:r>
            <a:r>
              <a:rPr lang="en-US" sz="2800" dirty="0" err="1" smtClean="0"/>
              <a:t>đố</a:t>
            </a:r>
            <a:r>
              <a:rPr lang="en-US" sz="2800" dirty="0" smtClean="0"/>
              <a:t>, </a:t>
            </a:r>
            <a:r>
              <a:rPr lang="en-US" sz="2800" dirty="0" err="1" smtClean="0"/>
              <a:t>chơi</a:t>
            </a:r>
            <a:r>
              <a:rPr lang="en-US" sz="2800" dirty="0" smtClean="0"/>
              <a:t> </a:t>
            </a:r>
            <a:r>
              <a:rPr lang="en-US" sz="2800" dirty="0" err="1" smtClean="0"/>
              <a:t>cờ</a:t>
            </a:r>
            <a:r>
              <a:rPr lang="en-US" sz="2800" dirty="0" smtClean="0"/>
              <a:t> </a:t>
            </a:r>
            <a:r>
              <a:rPr lang="en-US" sz="2800" dirty="0" err="1" smtClean="0"/>
              <a:t>cá</a:t>
            </a:r>
            <a:r>
              <a:rPr lang="en-US" sz="2800" dirty="0" smtClean="0"/>
              <a:t> </a:t>
            </a:r>
            <a:r>
              <a:rPr lang="en-US" sz="2800" dirty="0" err="1" smtClean="0"/>
              <a:t>ngựa</a:t>
            </a:r>
            <a:r>
              <a:rPr lang="en-US" sz="2800" dirty="0" smtClean="0"/>
              <a:t>, </a:t>
            </a:r>
            <a:r>
              <a:rPr lang="en-US" sz="2800" dirty="0" err="1" smtClean="0"/>
              <a:t>đánh</a:t>
            </a:r>
            <a:r>
              <a:rPr lang="en-US" sz="2800" dirty="0" smtClean="0"/>
              <a:t> </a:t>
            </a:r>
            <a:r>
              <a:rPr lang="en-US" sz="2800" dirty="0" err="1" smtClean="0"/>
              <a:t>cờ</a:t>
            </a:r>
            <a:r>
              <a:rPr lang="en-US" sz="2800" dirty="0" smtClean="0"/>
              <a:t> </a:t>
            </a:r>
            <a:r>
              <a:rPr lang="en-US" sz="2800" dirty="0" err="1" smtClean="0"/>
              <a:t>vua</a:t>
            </a:r>
            <a:r>
              <a:rPr lang="en-US" sz="2800" dirty="0" smtClean="0"/>
              <a:t>,…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741218" y="4495800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</a:t>
            </a:r>
            <a:r>
              <a:rPr lang="en-US" sz="2800" dirty="0" err="1" smtClean="0"/>
              <a:t>Giờ</a:t>
            </a:r>
            <a:r>
              <a:rPr lang="en-US" sz="2800" dirty="0" smtClean="0"/>
              <a:t> </a:t>
            </a:r>
            <a:r>
              <a:rPr lang="en-US" sz="2800" dirty="0" err="1" smtClean="0"/>
              <a:t>thì</a:t>
            </a:r>
            <a:r>
              <a:rPr lang="en-US" sz="2800" dirty="0" smtClean="0"/>
              <a:t> </a:t>
            </a:r>
            <a:r>
              <a:rPr lang="en-US" sz="2800" dirty="0" err="1" smtClean="0"/>
              <a:t>tớ</a:t>
            </a:r>
            <a:r>
              <a:rPr lang="en-US" sz="2800" dirty="0" smtClean="0"/>
              <a:t> </a:t>
            </a:r>
            <a:r>
              <a:rPr lang="en-US" sz="2800" dirty="0" err="1" smtClean="0"/>
              <a:t>thích</a:t>
            </a:r>
            <a:r>
              <a:rPr lang="en-US" sz="2800" dirty="0" smtClean="0"/>
              <a:t> </a:t>
            </a:r>
            <a:r>
              <a:rPr lang="en-US" sz="2800" dirty="0" err="1" smtClean="0"/>
              <a:t>trò</a:t>
            </a:r>
            <a:r>
              <a:rPr lang="en-US" sz="2800" dirty="0" smtClean="0"/>
              <a:t> </a:t>
            </a:r>
            <a:r>
              <a:rPr lang="en-US" sz="2800" dirty="0" err="1" smtClean="0"/>
              <a:t>chuyện</a:t>
            </a:r>
            <a:r>
              <a:rPr lang="en-US" sz="2800" dirty="0" smtClean="0"/>
              <a:t> </a:t>
            </a:r>
            <a:r>
              <a:rPr lang="en-US" sz="2800" dirty="0" err="1" smtClean="0"/>
              <a:t>cùng</a:t>
            </a:r>
            <a:r>
              <a:rPr lang="en-US" sz="2800" dirty="0" smtClean="0"/>
              <a:t> </a:t>
            </a:r>
            <a:r>
              <a:rPr lang="en-US" sz="2800" dirty="0" err="1" smtClean="0"/>
              <a:t>bố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734791" y="4495800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</a:t>
            </a:r>
            <a:r>
              <a:rPr lang="en-US" sz="2800" dirty="0" err="1" smtClean="0"/>
              <a:t>Tớ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bạn</a:t>
            </a:r>
            <a:r>
              <a:rPr lang="en-US" sz="2800" dirty="0" smtClean="0"/>
              <a:t> </a:t>
            </a:r>
            <a:r>
              <a:rPr lang="en-US" sz="2800" dirty="0" err="1" smtClean="0"/>
              <a:t>rất</a:t>
            </a:r>
            <a:r>
              <a:rPr lang="en-US" sz="2800" dirty="0" smtClean="0"/>
              <a:t> </a:t>
            </a:r>
            <a:r>
              <a:rPr lang="en-US" sz="2800" dirty="0" err="1" smtClean="0"/>
              <a:t>thân</a:t>
            </a:r>
            <a:r>
              <a:rPr lang="en-US" sz="2800" dirty="0" smtClean="0"/>
              <a:t>.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r>
              <a:rPr lang="en-US" sz="2800" dirty="0" smtClean="0"/>
              <a:t> </a:t>
            </a:r>
            <a:r>
              <a:rPr lang="en-US" sz="2800" dirty="0" err="1" smtClean="0"/>
              <a:t>chính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bố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38" y="1828800"/>
            <a:ext cx="3827968" cy="236400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371" y="1843707"/>
            <a:ext cx="3872345" cy="236220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371" y="4205908"/>
            <a:ext cx="3945247" cy="225482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13" y="4205908"/>
            <a:ext cx="3941618" cy="218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03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  <p:bldP spid="8" grpId="0" animBg="1"/>
      <p:bldP spid="10" grpId="0" animBg="1"/>
      <p:bldP spid="11" grpId="0" animBg="1"/>
      <p:bldP spid="7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14600" y="152400"/>
            <a:ext cx="3409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vi-VN" dirty="0" smtClean="0"/>
              <a:t>Th</a:t>
            </a:r>
            <a:r>
              <a:rPr lang="en-US" dirty="0" smtClean="0"/>
              <a:t>ứ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23 </a:t>
            </a:r>
            <a:r>
              <a:rPr lang="en-US" dirty="0" err="1" smtClean="0"/>
              <a:t>tháng</a:t>
            </a:r>
            <a:r>
              <a:rPr lang="en-US" dirty="0" smtClean="0"/>
              <a:t> 2 </a:t>
            </a:r>
            <a:r>
              <a:rPr lang="en-US" dirty="0" err="1" smtClean="0"/>
              <a:t>năm</a:t>
            </a:r>
            <a:r>
              <a:rPr lang="en-US" dirty="0" smtClean="0"/>
              <a:t> 2021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33265" y="521732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đọc</a:t>
            </a:r>
            <a:endParaRPr lang="en-US" dirty="0" smtClean="0"/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Làm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bạn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với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bố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 </a:t>
            </a:r>
            <a:r>
              <a:rPr lang="en-US" dirty="0" err="1" smtClean="0"/>
              <a:t>Tiết</a:t>
            </a:r>
            <a:r>
              <a:rPr lang="en-US" dirty="0" smtClean="0"/>
              <a:t> 2)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981200"/>
            <a:ext cx="80772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en-US" sz="2400" dirty="0" err="1" smtClean="0"/>
              <a:t>Tớ</a:t>
            </a:r>
            <a:r>
              <a:rPr lang="en-US" sz="2400" dirty="0" smtClean="0"/>
              <a:t> </a:t>
            </a:r>
            <a:r>
              <a:rPr lang="en-US" sz="2400" dirty="0" err="1" smtClean="0"/>
              <a:t>rất</a:t>
            </a:r>
            <a:r>
              <a:rPr lang="en-US" sz="2400" dirty="0" smtClean="0"/>
              <a:t> </a:t>
            </a:r>
            <a:r>
              <a:rPr lang="en-US" sz="2400" dirty="0" err="1" smtClean="0"/>
              <a:t>thích</a:t>
            </a:r>
            <a:r>
              <a:rPr lang="en-US" sz="2400" dirty="0" smtClean="0"/>
              <a:t> </a:t>
            </a:r>
            <a:r>
              <a:rPr lang="en-US" sz="2400" dirty="0" err="1" smtClean="0"/>
              <a:t>làm</a:t>
            </a:r>
            <a:r>
              <a:rPr lang="en-US" sz="2400" dirty="0" smtClean="0"/>
              <a:t> </a:t>
            </a:r>
            <a:r>
              <a:rPr lang="en-US" sz="2400" dirty="0" err="1" smtClean="0"/>
              <a:t>bạn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bố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Khi</a:t>
            </a:r>
            <a:r>
              <a:rPr lang="en-US" sz="2400" dirty="0" smtClean="0"/>
              <a:t> </a:t>
            </a:r>
            <a:r>
              <a:rPr lang="en-US" sz="2400" dirty="0" err="1" smtClean="0"/>
              <a:t>còn</a:t>
            </a:r>
            <a:r>
              <a:rPr lang="en-US" sz="2400" dirty="0" smtClean="0"/>
              <a:t> </a:t>
            </a:r>
            <a:r>
              <a:rPr lang="en-US" sz="2400" dirty="0" err="1" smtClean="0"/>
              <a:t>nhỏ</a:t>
            </a:r>
            <a:r>
              <a:rPr lang="en-US" sz="2400" dirty="0" smtClean="0"/>
              <a:t>, </a:t>
            </a:r>
            <a:r>
              <a:rPr lang="en-US" sz="2400" dirty="0" err="1" smtClean="0"/>
              <a:t>tớ</a:t>
            </a:r>
            <a:r>
              <a:rPr lang="en-US" sz="2400" dirty="0" smtClean="0"/>
              <a:t> </a:t>
            </a:r>
            <a:r>
              <a:rPr lang="en-US" sz="2400" dirty="0" err="1" smtClean="0"/>
              <a:t>thích</a:t>
            </a:r>
            <a:r>
              <a:rPr lang="en-US" sz="2400" dirty="0" smtClean="0"/>
              <a:t> </a:t>
            </a:r>
            <a:r>
              <a:rPr lang="en-US" sz="2400" dirty="0" err="1" smtClean="0"/>
              <a:t>bố</a:t>
            </a:r>
            <a:r>
              <a:rPr lang="en-US" sz="2400" dirty="0" smtClean="0"/>
              <a:t> </a:t>
            </a:r>
            <a:r>
              <a:rPr lang="en-US" sz="2400" dirty="0" err="1" smtClean="0"/>
              <a:t>làm</a:t>
            </a:r>
            <a:r>
              <a:rPr lang="en-US" sz="2400" dirty="0" smtClean="0"/>
              <a:t> </a:t>
            </a:r>
            <a:r>
              <a:rPr lang="en-US" sz="2400" dirty="0" err="1" smtClean="0"/>
              <a:t>ngựa</a:t>
            </a:r>
            <a:r>
              <a:rPr lang="en-US" sz="2400" dirty="0" smtClean="0"/>
              <a:t> </a:t>
            </a:r>
            <a:r>
              <a:rPr lang="en-US" sz="2400" dirty="0" err="1" smtClean="0"/>
              <a:t>cho</a:t>
            </a:r>
            <a:r>
              <a:rPr lang="en-US" sz="2400" dirty="0" smtClean="0"/>
              <a:t> </a:t>
            </a:r>
            <a:r>
              <a:rPr lang="en-US" sz="2400" dirty="0" err="1" smtClean="0"/>
              <a:t>tớ</a:t>
            </a:r>
            <a:r>
              <a:rPr lang="en-US" sz="2400" dirty="0" smtClean="0"/>
              <a:t> </a:t>
            </a:r>
            <a:r>
              <a:rPr lang="en-US" sz="2400" dirty="0" err="1" smtClean="0"/>
              <a:t>nhong</a:t>
            </a:r>
            <a:r>
              <a:rPr lang="en-US" sz="2400" dirty="0" smtClean="0"/>
              <a:t> </a:t>
            </a:r>
            <a:r>
              <a:rPr lang="en-US" sz="2400" dirty="0" err="1" smtClean="0"/>
              <a:t>nhong</a:t>
            </a:r>
            <a:r>
              <a:rPr lang="en-US" sz="2400" dirty="0" smtClean="0"/>
              <a:t>. </a:t>
            </a:r>
            <a:r>
              <a:rPr lang="en-US" sz="2400" dirty="0" err="1" smtClean="0"/>
              <a:t>Tớ</a:t>
            </a:r>
            <a:r>
              <a:rPr lang="en-US" sz="2400" dirty="0" smtClean="0"/>
              <a:t> </a:t>
            </a:r>
            <a:r>
              <a:rPr lang="en-US" sz="2400" dirty="0" err="1" smtClean="0"/>
              <a:t>cũng</a:t>
            </a:r>
            <a:r>
              <a:rPr lang="en-US" sz="2400" dirty="0" smtClean="0"/>
              <a:t> </a:t>
            </a:r>
            <a:r>
              <a:rPr lang="en-US" sz="2400" dirty="0" err="1" smtClean="0"/>
              <a:t>thích</a:t>
            </a:r>
            <a:r>
              <a:rPr lang="en-US" sz="2400" dirty="0" smtClean="0"/>
              <a:t> </a:t>
            </a:r>
            <a:r>
              <a:rPr lang="en-US" sz="2400" dirty="0" err="1" smtClean="0"/>
              <a:t>ngồi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lòng</a:t>
            </a:r>
            <a:r>
              <a:rPr lang="en-US" sz="2400" dirty="0" smtClean="0"/>
              <a:t> </a:t>
            </a:r>
            <a:r>
              <a:rPr lang="en-US" sz="2400" dirty="0" err="1" smtClean="0"/>
              <a:t>bố</a:t>
            </a:r>
            <a:r>
              <a:rPr lang="en-US" sz="2400" dirty="0"/>
              <a:t> </a:t>
            </a:r>
            <a:r>
              <a:rPr lang="en-US" sz="2400" dirty="0" err="1" smtClean="0"/>
              <a:t>nghe</a:t>
            </a:r>
            <a:r>
              <a:rPr lang="en-US" sz="2400" dirty="0" smtClean="0"/>
              <a:t> </a:t>
            </a:r>
            <a:r>
              <a:rPr lang="en-US" sz="2400" dirty="0" err="1" smtClean="0"/>
              <a:t>kể</a:t>
            </a:r>
            <a:r>
              <a:rPr lang="en-US" sz="2400" dirty="0" smtClean="0"/>
              <a:t> </a:t>
            </a:r>
            <a:r>
              <a:rPr lang="en-US" sz="2400" dirty="0" err="1" smtClean="0"/>
              <a:t>chuyện</a:t>
            </a:r>
            <a:r>
              <a:rPr lang="en-US" sz="2400" dirty="0" smtClean="0"/>
              <a:t> </a:t>
            </a:r>
            <a:r>
              <a:rPr lang="en-US" sz="2400" dirty="0" err="1" smtClean="0"/>
              <a:t>ngày</a:t>
            </a:r>
            <a:r>
              <a:rPr lang="en-US" sz="2400" dirty="0" smtClean="0"/>
              <a:t> </a:t>
            </a:r>
            <a:r>
              <a:rPr lang="en-US" sz="2400" dirty="0" err="1" smtClean="0"/>
              <a:t>xưa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Lớn</a:t>
            </a:r>
            <a:r>
              <a:rPr lang="en-US" sz="2400" dirty="0" smtClean="0"/>
              <a:t> </a:t>
            </a:r>
            <a:r>
              <a:rPr lang="en-US" sz="2400" dirty="0" err="1" smtClean="0"/>
              <a:t>lên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chút</a:t>
            </a:r>
            <a:r>
              <a:rPr lang="en-US" sz="2400" dirty="0" smtClean="0"/>
              <a:t>, </a:t>
            </a:r>
            <a:r>
              <a:rPr lang="en-US" sz="2400" dirty="0" err="1" smtClean="0"/>
              <a:t>tớ</a:t>
            </a:r>
            <a:r>
              <a:rPr lang="en-US" sz="2400" dirty="0" smtClean="0"/>
              <a:t> </a:t>
            </a:r>
            <a:r>
              <a:rPr lang="en-US" sz="2400" dirty="0" err="1" smtClean="0"/>
              <a:t>thấy</a:t>
            </a:r>
            <a:r>
              <a:rPr lang="en-US" sz="2400" dirty="0" smtClean="0"/>
              <a:t> </a:t>
            </a:r>
            <a:r>
              <a:rPr lang="en-US" sz="2400" dirty="0" err="1" smtClean="0"/>
              <a:t>bố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nhiều</a:t>
            </a:r>
            <a:r>
              <a:rPr lang="en-US" sz="2400" dirty="0" smtClean="0"/>
              <a:t>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 </a:t>
            </a:r>
            <a:r>
              <a:rPr lang="en-US" sz="2400" dirty="0" err="1" smtClean="0"/>
              <a:t>rất</a:t>
            </a:r>
            <a:r>
              <a:rPr lang="en-US" sz="2400" dirty="0" smtClean="0"/>
              <a:t> hay. </a:t>
            </a:r>
            <a:r>
              <a:rPr lang="en-US" sz="2400" dirty="0" err="1" smtClean="0"/>
              <a:t>Bố</a:t>
            </a:r>
            <a:r>
              <a:rPr lang="en-US" sz="2400" dirty="0" smtClean="0"/>
              <a:t> </a:t>
            </a:r>
            <a:r>
              <a:rPr lang="en-US" sz="2400" dirty="0" err="1" smtClean="0"/>
              <a:t>cùng</a:t>
            </a:r>
            <a:r>
              <a:rPr lang="en-US" sz="2400" dirty="0" smtClean="0"/>
              <a:t> </a:t>
            </a:r>
            <a:r>
              <a:rPr lang="en-US" sz="2400" dirty="0" err="1" smtClean="0"/>
              <a:t>tớ</a:t>
            </a:r>
            <a:r>
              <a:rPr lang="en-US" sz="2400" dirty="0" smtClean="0"/>
              <a:t> </a:t>
            </a:r>
            <a:r>
              <a:rPr lang="en-US" sz="2400" dirty="0" err="1" smtClean="0"/>
              <a:t>đóng</a:t>
            </a:r>
            <a:r>
              <a:rPr lang="en-US" sz="2400" dirty="0" smtClean="0"/>
              <a:t> </a:t>
            </a:r>
            <a:r>
              <a:rPr lang="en-US" sz="2400" dirty="0" err="1" smtClean="0"/>
              <a:t>kịch</a:t>
            </a:r>
            <a:r>
              <a:rPr lang="en-US" sz="2400" dirty="0" smtClean="0"/>
              <a:t>, </a:t>
            </a:r>
            <a:r>
              <a:rPr lang="en-US" sz="2400" dirty="0" err="1" smtClean="0"/>
              <a:t>đoán</a:t>
            </a:r>
            <a:r>
              <a:rPr lang="en-US" sz="2400" dirty="0" smtClean="0"/>
              <a:t> </a:t>
            </a:r>
            <a:r>
              <a:rPr lang="en-US" sz="2400" dirty="0" err="1" smtClean="0"/>
              <a:t>câu</a:t>
            </a:r>
            <a:r>
              <a:rPr lang="en-US" sz="2400" dirty="0" smtClean="0"/>
              <a:t> </a:t>
            </a:r>
            <a:r>
              <a:rPr lang="en-US" sz="2400" dirty="0" err="1" smtClean="0"/>
              <a:t>đố</a:t>
            </a:r>
            <a:r>
              <a:rPr lang="en-US" sz="2400" dirty="0" smtClean="0"/>
              <a:t>, </a:t>
            </a:r>
            <a:r>
              <a:rPr lang="en-US" sz="2400" dirty="0" err="1" smtClean="0"/>
              <a:t>chơi</a:t>
            </a:r>
            <a:r>
              <a:rPr lang="en-US" sz="2400" dirty="0" smtClean="0"/>
              <a:t> </a:t>
            </a:r>
            <a:r>
              <a:rPr lang="en-US" sz="2400" dirty="0" err="1" smtClean="0"/>
              <a:t>cờ</a:t>
            </a:r>
            <a:r>
              <a:rPr lang="en-US" sz="2400" dirty="0" smtClean="0"/>
              <a:t> </a:t>
            </a:r>
            <a:r>
              <a:rPr lang="en-US" sz="2400" dirty="0" err="1" smtClean="0"/>
              <a:t>cá</a:t>
            </a:r>
            <a:r>
              <a:rPr lang="en-US" sz="2400" dirty="0" smtClean="0"/>
              <a:t> </a:t>
            </a:r>
            <a:r>
              <a:rPr lang="en-US" sz="2400" dirty="0" err="1" smtClean="0"/>
              <a:t>ngựa</a:t>
            </a:r>
            <a:r>
              <a:rPr lang="en-US" sz="2400" dirty="0" smtClean="0"/>
              <a:t>, </a:t>
            </a:r>
            <a:r>
              <a:rPr lang="en-US" sz="2400" dirty="0" err="1" smtClean="0"/>
              <a:t>đánh</a:t>
            </a:r>
            <a:r>
              <a:rPr lang="en-US" sz="2400" dirty="0" smtClean="0"/>
              <a:t> </a:t>
            </a:r>
            <a:r>
              <a:rPr lang="en-US" sz="2400" dirty="0" err="1" smtClean="0"/>
              <a:t>cờ</a:t>
            </a:r>
            <a:r>
              <a:rPr lang="en-US" sz="2400" dirty="0" smtClean="0"/>
              <a:t> </a:t>
            </a:r>
            <a:r>
              <a:rPr lang="en-US" sz="2400" dirty="0" err="1" smtClean="0"/>
              <a:t>vua</a:t>
            </a:r>
            <a:r>
              <a:rPr lang="en-US" sz="2400" dirty="0" smtClean="0"/>
              <a:t>,….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Giờ</a:t>
            </a:r>
            <a:r>
              <a:rPr lang="en-US" sz="2400" dirty="0" smtClean="0"/>
              <a:t> </a:t>
            </a:r>
            <a:r>
              <a:rPr lang="en-US" sz="2400" dirty="0" err="1" smtClean="0"/>
              <a:t>thì</a:t>
            </a:r>
            <a:r>
              <a:rPr lang="en-US" sz="2400" dirty="0" smtClean="0"/>
              <a:t> </a:t>
            </a:r>
            <a:r>
              <a:rPr lang="en-US" sz="2400" dirty="0" err="1" smtClean="0"/>
              <a:t>tớ</a:t>
            </a:r>
            <a:r>
              <a:rPr lang="en-US" sz="2400" dirty="0" smtClean="0"/>
              <a:t> </a:t>
            </a:r>
            <a:r>
              <a:rPr lang="en-US" sz="2400" dirty="0" err="1" smtClean="0"/>
              <a:t>thích</a:t>
            </a:r>
            <a:r>
              <a:rPr lang="en-US" sz="2400" dirty="0" smtClean="0"/>
              <a:t>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chuyện</a:t>
            </a:r>
            <a:r>
              <a:rPr lang="en-US" sz="2400" dirty="0" smtClean="0"/>
              <a:t> </a:t>
            </a:r>
            <a:r>
              <a:rPr lang="en-US" sz="2400" dirty="0" err="1" smtClean="0"/>
              <a:t>cùng</a:t>
            </a:r>
            <a:r>
              <a:rPr lang="en-US" sz="2400" dirty="0" smtClean="0"/>
              <a:t> </a:t>
            </a:r>
            <a:r>
              <a:rPr lang="en-US" sz="2400" dirty="0" err="1" smtClean="0"/>
              <a:t>bố</a:t>
            </a:r>
            <a:r>
              <a:rPr lang="en-US" sz="2400" dirty="0" smtClean="0"/>
              <a:t>. </a:t>
            </a:r>
            <a:r>
              <a:rPr lang="en-US" sz="2400" dirty="0" err="1" smtClean="0"/>
              <a:t>Tớ</a:t>
            </a:r>
            <a:r>
              <a:rPr lang="en-US" sz="2400" dirty="0" smtClean="0"/>
              <a:t> </a:t>
            </a:r>
            <a:r>
              <a:rPr lang="en-US" sz="2400" dirty="0" err="1" smtClean="0"/>
              <a:t>kể</a:t>
            </a:r>
            <a:r>
              <a:rPr lang="en-US" sz="2400" dirty="0" smtClean="0"/>
              <a:t> </a:t>
            </a:r>
            <a:r>
              <a:rPr lang="en-US" sz="2400" dirty="0" err="1" smtClean="0"/>
              <a:t>bố</a:t>
            </a:r>
            <a:r>
              <a:rPr lang="en-US" sz="2400" dirty="0" smtClean="0"/>
              <a:t> </a:t>
            </a:r>
            <a:r>
              <a:rPr lang="en-US" sz="2400" dirty="0" err="1" smtClean="0"/>
              <a:t>nghe</a:t>
            </a:r>
            <a:r>
              <a:rPr lang="en-US" sz="2400" dirty="0" smtClean="0"/>
              <a:t> </a:t>
            </a:r>
            <a:r>
              <a:rPr lang="en-US" sz="2400" dirty="0" err="1" smtClean="0"/>
              <a:t>về</a:t>
            </a:r>
            <a:r>
              <a:rPr lang="en-US" sz="2400" dirty="0" smtClean="0"/>
              <a:t> </a:t>
            </a:r>
            <a:r>
              <a:rPr lang="en-US" sz="2400" dirty="0" err="1" smtClean="0"/>
              <a:t>những</a:t>
            </a:r>
            <a:r>
              <a:rPr lang="en-US" sz="2400" dirty="0" smtClean="0"/>
              <a:t> </a:t>
            </a:r>
            <a:r>
              <a:rPr lang="en-US" sz="2400" dirty="0" err="1" smtClean="0"/>
              <a:t>thứ</a:t>
            </a:r>
            <a:r>
              <a:rPr lang="en-US" sz="2400" dirty="0" smtClean="0"/>
              <a:t> </a:t>
            </a:r>
            <a:r>
              <a:rPr lang="en-US" sz="2400" dirty="0" err="1" smtClean="0"/>
              <a:t>tớ</a:t>
            </a:r>
            <a:r>
              <a:rPr lang="en-US" sz="2400" dirty="0" smtClean="0"/>
              <a:t> </a:t>
            </a:r>
            <a:r>
              <a:rPr lang="en-US" sz="2400" dirty="0" err="1" smtClean="0"/>
              <a:t>thích</a:t>
            </a:r>
            <a:r>
              <a:rPr lang="en-US" sz="2400" dirty="0" smtClean="0"/>
              <a:t> </a:t>
            </a:r>
            <a:r>
              <a:rPr lang="en-US" sz="2400" dirty="0" err="1" smtClean="0"/>
              <a:t>như</a:t>
            </a:r>
            <a:r>
              <a:rPr lang="en-US" sz="2400" dirty="0" smtClean="0"/>
              <a:t> </a:t>
            </a:r>
            <a:r>
              <a:rPr lang="en-US" sz="2400" dirty="0" err="1" smtClean="0"/>
              <a:t>máy</a:t>
            </a:r>
            <a:r>
              <a:rPr lang="en-US" sz="2400" dirty="0" smtClean="0"/>
              <a:t> bay, ô </a:t>
            </a:r>
            <a:r>
              <a:rPr lang="en-US" sz="2400" dirty="0" err="1" smtClean="0"/>
              <a:t>tô</a:t>
            </a:r>
            <a:r>
              <a:rPr lang="en-US" sz="2400" dirty="0" smtClean="0"/>
              <a:t>. </a:t>
            </a:r>
            <a:r>
              <a:rPr lang="en-US" sz="2400" dirty="0" err="1" smtClean="0"/>
              <a:t>Bố</a:t>
            </a:r>
            <a:r>
              <a:rPr lang="en-US" sz="2400" dirty="0" smtClean="0"/>
              <a:t> </a:t>
            </a:r>
            <a:r>
              <a:rPr lang="en-US" sz="2400" dirty="0" err="1" smtClean="0"/>
              <a:t>luôn</a:t>
            </a:r>
            <a:r>
              <a:rPr lang="en-US" sz="2400" dirty="0" smtClean="0"/>
              <a:t> </a:t>
            </a:r>
            <a:r>
              <a:rPr lang="en-US" sz="2400" dirty="0" err="1" smtClean="0"/>
              <a:t>chăm</a:t>
            </a:r>
            <a:r>
              <a:rPr lang="en-US" sz="2400" dirty="0" smtClean="0"/>
              <a:t> </a:t>
            </a:r>
            <a:r>
              <a:rPr lang="en-US" sz="2400" dirty="0" err="1" smtClean="0"/>
              <a:t>chú</a:t>
            </a:r>
            <a:r>
              <a:rPr lang="en-US" sz="2400" dirty="0" smtClean="0"/>
              <a:t> </a:t>
            </a:r>
            <a:r>
              <a:rPr lang="en-US" sz="2400" dirty="0" err="1" smtClean="0"/>
              <a:t>ngồi</a:t>
            </a:r>
            <a:r>
              <a:rPr lang="en-US" sz="2400" dirty="0" smtClean="0"/>
              <a:t>  </a:t>
            </a:r>
            <a:r>
              <a:rPr lang="en-US" sz="2400" dirty="0" err="1" smtClean="0"/>
              <a:t>nghe</a:t>
            </a:r>
            <a:r>
              <a:rPr lang="en-US" sz="2400" dirty="0" smtClean="0"/>
              <a:t> </a:t>
            </a:r>
            <a:r>
              <a:rPr lang="en-US" sz="2400" dirty="0" err="1" smtClean="0"/>
              <a:t>tớ</a:t>
            </a:r>
            <a:r>
              <a:rPr lang="en-US" sz="2400" dirty="0" smtClean="0"/>
              <a:t> </a:t>
            </a:r>
            <a:r>
              <a:rPr lang="en-US" sz="2400" dirty="0" err="1" smtClean="0"/>
              <a:t>kể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Tớ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 </a:t>
            </a:r>
            <a:r>
              <a:rPr lang="en-US" sz="2400" dirty="0" err="1" smtClean="0"/>
              <a:t>tự</a:t>
            </a:r>
            <a:r>
              <a:rPr lang="en-US" sz="2400" dirty="0" smtClean="0"/>
              <a:t> </a:t>
            </a:r>
            <a:r>
              <a:rPr lang="en-US" sz="2400" dirty="0" err="1" smtClean="0"/>
              <a:t>hào</a:t>
            </a:r>
            <a:r>
              <a:rPr lang="en-US" sz="2400" dirty="0" smtClean="0"/>
              <a:t> </a:t>
            </a:r>
            <a:r>
              <a:rPr lang="en-US" sz="2400" dirty="0" err="1" smtClean="0"/>
              <a:t>nói</a:t>
            </a:r>
            <a:r>
              <a:rPr lang="en-US" sz="2400" dirty="0" smtClean="0"/>
              <a:t> </a:t>
            </a:r>
            <a:r>
              <a:rPr lang="en-US" sz="2400" dirty="0" err="1" smtClean="0"/>
              <a:t>rằng</a:t>
            </a:r>
            <a:r>
              <a:rPr lang="en-US" sz="2400" dirty="0" smtClean="0"/>
              <a:t>: </a:t>
            </a:r>
            <a:r>
              <a:rPr lang="en-US" sz="2400" dirty="0" err="1" smtClean="0"/>
              <a:t>Tớ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người</a:t>
            </a:r>
            <a:r>
              <a:rPr lang="en-US" sz="2400" dirty="0" smtClean="0"/>
              <a:t> </a:t>
            </a:r>
            <a:r>
              <a:rPr lang="en-US" sz="2400" dirty="0" err="1" smtClean="0"/>
              <a:t>bạn</a:t>
            </a:r>
            <a:r>
              <a:rPr lang="en-US" sz="2400" dirty="0" smtClean="0"/>
              <a:t> </a:t>
            </a:r>
            <a:r>
              <a:rPr lang="en-US" sz="2400" dirty="0" err="1" smtClean="0"/>
              <a:t>rất</a:t>
            </a:r>
            <a:r>
              <a:rPr lang="en-US" sz="2400" dirty="0" smtClean="0"/>
              <a:t> </a:t>
            </a:r>
            <a:r>
              <a:rPr lang="en-US" sz="2400" dirty="0" err="1" smtClean="0"/>
              <a:t>thân</a:t>
            </a:r>
            <a:r>
              <a:rPr lang="en-US" sz="2400" dirty="0" smtClean="0"/>
              <a:t>. </a:t>
            </a:r>
            <a:r>
              <a:rPr lang="en-US" sz="2400" dirty="0" err="1" smtClean="0"/>
              <a:t>Người</a:t>
            </a:r>
            <a:r>
              <a:rPr lang="en-US" sz="2400" dirty="0" smtClean="0"/>
              <a:t> </a:t>
            </a:r>
            <a:r>
              <a:rPr lang="en-US" sz="2400" dirty="0" err="1" smtClean="0"/>
              <a:t>đó</a:t>
            </a:r>
            <a:r>
              <a:rPr lang="en-US" sz="2400" dirty="0" smtClean="0"/>
              <a:t> </a:t>
            </a:r>
            <a:r>
              <a:rPr lang="en-US" sz="2400" dirty="0" err="1" smtClean="0"/>
              <a:t>chính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bố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                         Theo </a:t>
            </a:r>
            <a:r>
              <a:rPr lang="en-US" sz="2400" dirty="0" err="1" smtClean="0"/>
              <a:t>Đỗ</a:t>
            </a:r>
            <a:r>
              <a:rPr lang="en-US" sz="2400" dirty="0" smtClean="0"/>
              <a:t> </a:t>
            </a:r>
            <a:r>
              <a:rPr lang="en-US" sz="2400" dirty="0" err="1" smtClean="0"/>
              <a:t>Nhật</a:t>
            </a:r>
            <a:r>
              <a:rPr lang="en-US" sz="2400" dirty="0" smtClean="0"/>
              <a:t> Nam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918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67333" y="57789"/>
            <a:ext cx="3409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vi-VN" dirty="0"/>
              <a:t>Th</a:t>
            </a:r>
            <a:r>
              <a:rPr lang="en-US" dirty="0"/>
              <a:t>ứ </a:t>
            </a:r>
            <a:r>
              <a:rPr lang="en-US" dirty="0" err="1"/>
              <a:t>ba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23 </a:t>
            </a:r>
            <a:r>
              <a:rPr lang="en-US" dirty="0" err="1"/>
              <a:t>tháng</a:t>
            </a:r>
            <a:r>
              <a:rPr lang="en-US" dirty="0"/>
              <a:t> 2 </a:t>
            </a:r>
            <a:r>
              <a:rPr lang="en-US" dirty="0" err="1"/>
              <a:t>năm</a:t>
            </a:r>
            <a:r>
              <a:rPr lang="en-US" dirty="0"/>
              <a:t> 2021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5998" y="42019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đọc</a:t>
            </a:r>
            <a:endParaRPr lang="en-US" dirty="0"/>
          </a:p>
          <a:p>
            <a:pPr algn="ctr"/>
            <a:r>
              <a:rPr lang="en-US" sz="2400" dirty="0" err="1">
                <a:solidFill>
                  <a:srgbClr val="FF0000"/>
                </a:solidFill>
              </a:rPr>
              <a:t>Làm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bạn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với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bố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dirty="0"/>
              <a:t>( </a:t>
            </a:r>
            <a:r>
              <a:rPr lang="en-US" dirty="0" err="1"/>
              <a:t>Tiết</a:t>
            </a:r>
            <a:r>
              <a:rPr lang="en-US" dirty="0"/>
              <a:t> 2)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1295400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hãy</a:t>
            </a:r>
            <a:r>
              <a:rPr lang="en-US" sz="2400" dirty="0" smtClean="0"/>
              <a:t> </a:t>
            </a:r>
            <a:r>
              <a:rPr lang="en-US" sz="2400" dirty="0" err="1" smtClean="0"/>
              <a:t>đọc</a:t>
            </a:r>
            <a:r>
              <a:rPr lang="en-US" sz="2400" dirty="0" smtClean="0"/>
              <a:t> </a:t>
            </a:r>
            <a:r>
              <a:rPr lang="en-US" sz="2400" dirty="0" err="1" smtClean="0"/>
              <a:t>lại</a:t>
            </a:r>
            <a:r>
              <a:rPr lang="en-US" sz="2400" dirty="0" smtClean="0"/>
              <a:t> </a:t>
            </a:r>
            <a:r>
              <a:rPr lang="en-US" sz="2400" dirty="0" err="1" smtClean="0"/>
              <a:t>bài</a:t>
            </a:r>
            <a:r>
              <a:rPr lang="en-US" sz="2400" dirty="0" smtClean="0"/>
              <a:t> </a:t>
            </a:r>
            <a:r>
              <a:rPr lang="en-US" sz="2400" dirty="0" err="1" smtClean="0"/>
              <a:t>tập</a:t>
            </a:r>
            <a:r>
              <a:rPr lang="en-US" sz="2400" dirty="0" smtClean="0"/>
              <a:t> </a:t>
            </a:r>
            <a:r>
              <a:rPr lang="en-US" sz="2400" dirty="0" err="1" smtClean="0"/>
              <a:t>đọc</a:t>
            </a:r>
            <a:endParaRPr lang="en-US" sz="2400" dirty="0" smtClean="0"/>
          </a:p>
          <a:p>
            <a:r>
              <a:rPr lang="en-US" sz="2400" dirty="0" err="1" smtClean="0"/>
              <a:t>Tìm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bài</a:t>
            </a:r>
            <a:r>
              <a:rPr lang="en-US" sz="2400" dirty="0" smtClean="0"/>
              <a:t> </a:t>
            </a:r>
            <a:r>
              <a:rPr lang="en-US" sz="2400" dirty="0" err="1" smtClean="0"/>
              <a:t>tiếng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vần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ăng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06736" y="1629958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r</a:t>
            </a:r>
            <a:r>
              <a:rPr lang="en-US" sz="2400" dirty="0" err="1" smtClean="0">
                <a:solidFill>
                  <a:srgbClr val="FF0000"/>
                </a:solidFill>
              </a:rPr>
              <a:t>ằng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3946" y="2126397"/>
            <a:ext cx="6490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Tìm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ngữ</a:t>
            </a:r>
            <a:r>
              <a:rPr lang="en-US" sz="2400" dirty="0" smtClean="0"/>
              <a:t> </a:t>
            </a:r>
            <a:r>
              <a:rPr lang="en-US" sz="2400" dirty="0" err="1" smtClean="0"/>
              <a:t>ngoài</a:t>
            </a:r>
            <a:r>
              <a:rPr lang="en-US" sz="2400" dirty="0" smtClean="0"/>
              <a:t> </a:t>
            </a:r>
            <a:r>
              <a:rPr lang="en-US" sz="2400" dirty="0" err="1" smtClean="0"/>
              <a:t>bài</a:t>
            </a:r>
            <a:r>
              <a:rPr lang="en-US" sz="2400" dirty="0" smtClean="0"/>
              <a:t> </a:t>
            </a:r>
            <a:r>
              <a:rPr lang="en-US" sz="2400" dirty="0" err="1" smtClean="0"/>
              <a:t>chứa</a:t>
            </a:r>
            <a:r>
              <a:rPr lang="en-US" sz="2400" dirty="0" smtClean="0"/>
              <a:t> </a:t>
            </a:r>
            <a:r>
              <a:rPr lang="en-US" sz="2400" dirty="0" err="1" smtClean="0"/>
              <a:t>tiếng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vần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ăng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âng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2588062"/>
            <a:ext cx="4952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</a:rPr>
              <a:t>t</a:t>
            </a:r>
            <a:r>
              <a:rPr lang="en-US" sz="2400" dirty="0" err="1" smtClean="0">
                <a:solidFill>
                  <a:srgbClr val="7030A0"/>
                </a:solidFill>
              </a:rPr>
              <a:t>răng</a:t>
            </a:r>
            <a:r>
              <a:rPr lang="en-US" sz="2400" dirty="0" smtClean="0">
                <a:solidFill>
                  <a:srgbClr val="7030A0"/>
                </a:solidFill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</a:rPr>
              <a:t>thẳng</a:t>
            </a:r>
            <a:r>
              <a:rPr lang="en-US" sz="2400" dirty="0" smtClean="0">
                <a:solidFill>
                  <a:srgbClr val="7030A0"/>
                </a:solidFill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</a:rPr>
              <a:t>cố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gắng</a:t>
            </a:r>
            <a:r>
              <a:rPr lang="en-US" sz="2400" dirty="0" smtClean="0">
                <a:solidFill>
                  <a:srgbClr val="7030A0"/>
                </a:solidFill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</a:rPr>
              <a:t>nâng</a:t>
            </a:r>
            <a:r>
              <a:rPr lang="en-US" sz="2400" dirty="0" smtClean="0">
                <a:solidFill>
                  <a:srgbClr val="7030A0"/>
                </a:solidFill>
              </a:rPr>
              <a:t>, …..  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33946" y="3276600"/>
            <a:ext cx="5424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hãy</a:t>
            </a:r>
            <a:r>
              <a:rPr lang="en-US" sz="2400" dirty="0" smtClean="0"/>
              <a:t> </a:t>
            </a:r>
            <a:r>
              <a:rPr lang="en-US" sz="2400" dirty="0" err="1" smtClean="0"/>
              <a:t>đặt</a:t>
            </a:r>
            <a:r>
              <a:rPr lang="en-US" sz="2400" dirty="0" smtClean="0"/>
              <a:t> </a:t>
            </a:r>
            <a:r>
              <a:rPr lang="en-US" sz="2400" dirty="0" err="1" smtClean="0"/>
              <a:t>câu</a:t>
            </a:r>
            <a:r>
              <a:rPr lang="en-US" sz="2400" dirty="0" smtClean="0"/>
              <a:t> </a:t>
            </a:r>
            <a:r>
              <a:rPr lang="en-US" sz="2400" dirty="0" err="1" smtClean="0"/>
              <a:t>chứa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vừa</a:t>
            </a:r>
            <a:r>
              <a:rPr lang="en-US" sz="2400" dirty="0" smtClean="0"/>
              <a:t> </a:t>
            </a:r>
            <a:r>
              <a:rPr lang="en-US" sz="2400" dirty="0" err="1" smtClean="0"/>
              <a:t>tìm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433946" y="3886200"/>
            <a:ext cx="6186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7030A0"/>
                </a:solidFill>
              </a:rPr>
              <a:t>Bố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khuyên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em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nên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cố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gắng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học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tập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chăm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chỉ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US" sz="2400" dirty="0" err="1" smtClean="0">
                <a:solidFill>
                  <a:srgbClr val="7030A0"/>
                </a:solidFill>
              </a:rPr>
              <a:t>Bố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tập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nâng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tạ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cùng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em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33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8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60407" y="76200"/>
            <a:ext cx="3409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vi-VN" dirty="0"/>
              <a:t>Th</a:t>
            </a:r>
            <a:r>
              <a:rPr lang="en-US" dirty="0"/>
              <a:t>ứ </a:t>
            </a:r>
            <a:r>
              <a:rPr lang="en-US" dirty="0" err="1"/>
              <a:t>ba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23 </a:t>
            </a:r>
            <a:r>
              <a:rPr lang="en-US" dirty="0" err="1"/>
              <a:t>tháng</a:t>
            </a:r>
            <a:r>
              <a:rPr lang="en-US" dirty="0"/>
              <a:t> 2 </a:t>
            </a:r>
            <a:r>
              <a:rPr lang="en-US" dirty="0" err="1"/>
              <a:t>năm</a:t>
            </a:r>
            <a:r>
              <a:rPr lang="en-US" dirty="0"/>
              <a:t> 2021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90800" y="471055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đọc</a:t>
            </a:r>
            <a:endParaRPr lang="en-US" dirty="0"/>
          </a:p>
          <a:p>
            <a:pPr algn="ctr"/>
            <a:r>
              <a:rPr lang="en-US" sz="2400" dirty="0" err="1">
                <a:solidFill>
                  <a:srgbClr val="FF0000"/>
                </a:solidFill>
              </a:rPr>
              <a:t>Làm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bạn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với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bố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dirty="0"/>
              <a:t>( </a:t>
            </a:r>
            <a:r>
              <a:rPr lang="en-US" dirty="0" err="1"/>
              <a:t>Tiết</a:t>
            </a:r>
            <a:r>
              <a:rPr lang="en-US" dirty="0"/>
              <a:t> 2)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69818" y="1394844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hãy</a:t>
            </a:r>
            <a:r>
              <a:rPr lang="en-US" sz="2400" dirty="0" smtClean="0"/>
              <a:t> </a:t>
            </a:r>
            <a:r>
              <a:rPr lang="en-US" sz="2400" dirty="0" err="1" smtClean="0"/>
              <a:t>đọc</a:t>
            </a:r>
            <a:r>
              <a:rPr lang="en-US" sz="2400" dirty="0" smtClean="0"/>
              <a:t> </a:t>
            </a:r>
            <a:r>
              <a:rPr lang="en-US" sz="2400" dirty="0" err="1" smtClean="0"/>
              <a:t>lại</a:t>
            </a:r>
            <a:r>
              <a:rPr lang="en-US" sz="2400" dirty="0" smtClean="0"/>
              <a:t> </a:t>
            </a:r>
            <a:r>
              <a:rPr lang="en-US" sz="2400" dirty="0" err="1" smtClean="0"/>
              <a:t>bài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trả</a:t>
            </a:r>
            <a:r>
              <a:rPr lang="en-US" sz="2400" dirty="0" smtClean="0"/>
              <a:t> </a:t>
            </a:r>
            <a:r>
              <a:rPr lang="en-US" sz="2400" dirty="0" err="1" smtClean="0"/>
              <a:t>lời</a:t>
            </a:r>
            <a:r>
              <a:rPr lang="en-US" sz="2400" dirty="0" smtClean="0"/>
              <a:t> </a:t>
            </a:r>
            <a:r>
              <a:rPr lang="en-US" sz="2400" dirty="0" err="1" smtClean="0"/>
              <a:t>câu</a:t>
            </a:r>
            <a:r>
              <a:rPr lang="en-US" sz="2400" dirty="0" smtClean="0"/>
              <a:t> </a:t>
            </a:r>
            <a:r>
              <a:rPr lang="en-US" sz="2400" dirty="0" err="1" smtClean="0"/>
              <a:t>hỏi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69818" y="190276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</a:t>
            </a:r>
            <a:r>
              <a:rPr lang="en-US" sz="2400" dirty="0" err="1" smtClean="0"/>
              <a:t>Kể</a:t>
            </a:r>
            <a:r>
              <a:rPr lang="en-US" sz="2400" dirty="0" smtClean="0"/>
              <a:t> </a:t>
            </a:r>
            <a:r>
              <a:rPr lang="en-US" sz="2400" dirty="0" err="1" smtClean="0"/>
              <a:t>tên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 </a:t>
            </a:r>
            <a:r>
              <a:rPr lang="en-US" sz="2400" dirty="0" err="1" smtClean="0"/>
              <a:t>mà</a:t>
            </a:r>
            <a:r>
              <a:rPr lang="en-US" sz="2400" dirty="0" smtClean="0"/>
              <a:t> </a:t>
            </a:r>
            <a:r>
              <a:rPr lang="en-US" sz="2400" dirty="0" err="1" smtClean="0"/>
              <a:t>bạn</a:t>
            </a:r>
            <a:r>
              <a:rPr lang="en-US" sz="2400" dirty="0" smtClean="0"/>
              <a:t> </a:t>
            </a:r>
            <a:r>
              <a:rPr lang="en-US" sz="2400" dirty="0" err="1" smtClean="0"/>
              <a:t>nhỏ</a:t>
            </a:r>
            <a:r>
              <a:rPr lang="en-US" sz="2400" dirty="0" smtClean="0"/>
              <a:t> </a:t>
            </a:r>
            <a:r>
              <a:rPr lang="en-US" sz="2400" dirty="0" err="1" smtClean="0"/>
              <a:t>đã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 </a:t>
            </a:r>
            <a:r>
              <a:rPr lang="en-US" sz="2400" dirty="0" err="1" smtClean="0"/>
              <a:t>cùng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bố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22218" y="2350577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Bố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làm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ngựa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cho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bạn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nhỏ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cưỡi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chơi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đóng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kịch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đoán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câu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đố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chơi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cờ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cá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ngựa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đánh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cờ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vua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3276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</a:t>
            </a:r>
            <a:r>
              <a:rPr lang="en-US" sz="2400" dirty="0" err="1" smtClean="0"/>
              <a:t>Bạn</a:t>
            </a:r>
            <a:r>
              <a:rPr lang="en-US" sz="2400" dirty="0" smtClean="0"/>
              <a:t> </a:t>
            </a:r>
            <a:r>
              <a:rPr lang="en-US" sz="2400" dirty="0" err="1" smtClean="0"/>
              <a:t>nhỏ</a:t>
            </a:r>
            <a:r>
              <a:rPr lang="en-US" sz="2400" dirty="0" smtClean="0"/>
              <a:t> </a:t>
            </a:r>
            <a:r>
              <a:rPr lang="en-US" sz="2400" dirty="0" err="1" smtClean="0"/>
              <a:t>đã</a:t>
            </a:r>
            <a:r>
              <a:rPr lang="en-US" sz="2400" dirty="0" smtClean="0"/>
              <a:t> </a:t>
            </a:r>
            <a:r>
              <a:rPr lang="en-US" sz="2400" dirty="0" err="1" smtClean="0"/>
              <a:t>kể</a:t>
            </a:r>
            <a:r>
              <a:rPr lang="en-US" sz="2400" dirty="0" smtClean="0"/>
              <a:t> </a:t>
            </a:r>
            <a:r>
              <a:rPr lang="en-US" sz="2400" dirty="0" err="1" smtClean="0"/>
              <a:t>những</a:t>
            </a:r>
            <a:r>
              <a:rPr lang="en-US" sz="2400" dirty="0" smtClean="0"/>
              <a:t> </a:t>
            </a:r>
            <a:r>
              <a:rPr lang="en-US" sz="2400" dirty="0" err="1" smtClean="0"/>
              <a:t>gì</a:t>
            </a:r>
            <a:r>
              <a:rPr lang="en-US" sz="2400" dirty="0" smtClean="0"/>
              <a:t> </a:t>
            </a:r>
            <a:r>
              <a:rPr lang="en-US" sz="2400" dirty="0" err="1" smtClean="0"/>
              <a:t>cho</a:t>
            </a:r>
            <a:r>
              <a:rPr lang="en-US" sz="2400" dirty="0" smtClean="0"/>
              <a:t> </a:t>
            </a:r>
            <a:r>
              <a:rPr lang="en-US" sz="2400" dirty="0" err="1" smtClean="0"/>
              <a:t>bố</a:t>
            </a:r>
            <a:r>
              <a:rPr lang="en-US" sz="2400" dirty="0" smtClean="0"/>
              <a:t> </a:t>
            </a:r>
            <a:r>
              <a:rPr lang="en-US" sz="2400" dirty="0" err="1" smtClean="0"/>
              <a:t>nghe</a:t>
            </a:r>
            <a:r>
              <a:rPr lang="en-US" sz="2400" dirty="0" smtClean="0"/>
              <a:t> ?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295400" y="3886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Bạn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nhỏ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đã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kể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những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thứ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bạn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thích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là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máy</a:t>
            </a:r>
            <a:r>
              <a:rPr lang="en-US" sz="2400" dirty="0" smtClean="0">
                <a:solidFill>
                  <a:srgbClr val="0070C0"/>
                </a:solidFill>
              </a:rPr>
              <a:t> bay, ô </a:t>
            </a:r>
            <a:r>
              <a:rPr lang="en-US" sz="2400" dirty="0" err="1" smtClean="0">
                <a:solidFill>
                  <a:srgbClr val="0070C0"/>
                </a:solidFill>
              </a:rPr>
              <a:t>tô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44958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3.Bạn </a:t>
            </a:r>
            <a:r>
              <a:rPr lang="en-US" sz="2400" dirty="0" err="1" smtClean="0"/>
              <a:t>thân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bạn</a:t>
            </a:r>
            <a:r>
              <a:rPr lang="en-US" sz="2400" dirty="0" smtClean="0"/>
              <a:t> </a:t>
            </a:r>
            <a:r>
              <a:rPr lang="en-US" sz="2400" dirty="0" err="1" smtClean="0"/>
              <a:t>nhỏ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ai</a:t>
            </a:r>
            <a:r>
              <a:rPr lang="en-US" sz="2400" dirty="0" smtClean="0"/>
              <a:t> ?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371600" y="5089312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  <a:r>
              <a:rPr lang="en-US" sz="2400" dirty="0">
                <a:solidFill>
                  <a:srgbClr val="0070C0"/>
                </a:solidFill>
              </a:rPr>
              <a:t>Bạn </a:t>
            </a:r>
            <a:r>
              <a:rPr lang="en-US" sz="2400" dirty="0" err="1">
                <a:solidFill>
                  <a:srgbClr val="0070C0"/>
                </a:solidFill>
              </a:rPr>
              <a:t>thân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của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bạn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nhỏ</a:t>
            </a:r>
            <a:r>
              <a:rPr lang="en-US" sz="2400" dirty="0">
                <a:solidFill>
                  <a:srgbClr val="0070C0"/>
                </a:solidFill>
              </a:rPr>
              <a:t>  </a:t>
            </a:r>
            <a:r>
              <a:rPr lang="en-US" sz="2400" dirty="0" err="1" smtClean="0">
                <a:solidFill>
                  <a:srgbClr val="0070C0"/>
                </a:solidFill>
              </a:rPr>
              <a:t>chính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là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bố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85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472707" y="762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90800" y="47105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69818" y="1394844"/>
            <a:ext cx="75645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TIẾT HỌC KẾT </a:t>
            </a:r>
            <a:r>
              <a:rPr lang="en-US" sz="5400" b="1" smtClean="0">
                <a:solidFill>
                  <a:srgbClr val="FF0000"/>
                </a:solidFill>
              </a:rPr>
              <a:t>THÚC </a:t>
            </a:r>
          </a:p>
          <a:p>
            <a:pPr algn="ctr"/>
            <a:r>
              <a:rPr lang="en-US" sz="5400" b="1" smtClean="0">
                <a:solidFill>
                  <a:srgbClr val="FF0000"/>
                </a:solidFill>
              </a:rPr>
              <a:t>CHÀO </a:t>
            </a:r>
            <a:r>
              <a:rPr lang="en-US" sz="5400" b="1" dirty="0" smtClean="0">
                <a:solidFill>
                  <a:srgbClr val="FF0000"/>
                </a:solidFill>
              </a:rPr>
              <a:t>CÁC EM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9818" y="190276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22218" y="2350577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3276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295400" y="3886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44958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371600" y="5089312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39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475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12</cp:revision>
  <cp:lastPrinted>2021-02-21T13:18:11Z</cp:lastPrinted>
  <dcterms:created xsi:type="dcterms:W3CDTF">2021-02-21T13:07:24Z</dcterms:created>
  <dcterms:modified xsi:type="dcterms:W3CDTF">2021-02-22T12:42:17Z</dcterms:modified>
</cp:coreProperties>
</file>